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87" r:id="rId4"/>
    <p:sldId id="259" r:id="rId5"/>
    <p:sldId id="260" r:id="rId6"/>
    <p:sldId id="261" r:id="rId7"/>
    <p:sldId id="265" r:id="rId8"/>
    <p:sldId id="266" r:id="rId9"/>
    <p:sldId id="286" r:id="rId10"/>
    <p:sldId id="264" r:id="rId11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3"/>
      <p:bold r:id="rId14"/>
      <p:italic r:id="rId15"/>
      <p:boldItalic r:id="rId16"/>
    </p:embeddedFont>
    <p:embeddedFont>
      <p:font typeface="Barlow Medium" panose="00000600000000000000" pitchFamily="2" charset="0"/>
      <p:regular r:id="rId17"/>
      <p:bold r:id="rId18"/>
      <p:italic r:id="rId19"/>
      <p:boldItalic r:id="rId20"/>
    </p:embeddedFont>
    <p:embeddedFont>
      <p:font typeface="Titillium Web" panose="00000500000000000000" pitchFamily="2" charset="0"/>
      <p:regular r:id="rId21"/>
      <p:bold r:id="rId22"/>
      <p:italic r:id="rId23"/>
      <p:boldItalic r:id="rId24"/>
    </p:embeddedFont>
    <p:embeddedFont>
      <p:font typeface="Zilla Slab" panose="020B0604020202020204" charset="0"/>
      <p:regular r:id="rId25"/>
      <p:bold r:id="rId26"/>
      <p:italic r:id="rId27"/>
    </p:embeddedFont>
    <p:embeddedFont>
      <p:font typeface="Zilla Slab SemiBold" panose="020B060402020202020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619C8-6F5D-4B4F-8CC1-ECD0AB798F15}" v="31" dt="2025-12-12T08:06:07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76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am Mauli Wijaya, S.E." userId="bcb035b9-4c90-4ad0-91f8-1dfcbbf636f1" providerId="ADAL" clId="{F026E724-CD9F-4C35-9554-F687C6137670}"/>
    <pc:docChg chg="undo custSel mod addSld modSld">
      <pc:chgData name="Imam Mauli Wijaya, S.E." userId="bcb035b9-4c90-4ad0-91f8-1dfcbbf636f1" providerId="ADAL" clId="{F026E724-CD9F-4C35-9554-F687C6137670}" dt="2025-12-12T08:07:52.432" v="479" actId="1036"/>
      <pc:docMkLst>
        <pc:docMk/>
      </pc:docMkLst>
      <pc:sldChg chg="modSp mod">
        <pc:chgData name="Imam Mauli Wijaya, S.E." userId="bcb035b9-4c90-4ad0-91f8-1dfcbbf636f1" providerId="ADAL" clId="{F026E724-CD9F-4C35-9554-F687C6137670}" dt="2025-12-12T08:07:52.432" v="479" actId="1036"/>
        <pc:sldMkLst>
          <pc:docMk/>
          <pc:sldMk cId="0" sldId="256"/>
        </pc:sldMkLst>
        <pc:spChg chg="mod">
          <ac:chgData name="Imam Mauli Wijaya, S.E." userId="bcb035b9-4c90-4ad0-91f8-1dfcbbf636f1" providerId="ADAL" clId="{F026E724-CD9F-4C35-9554-F687C6137670}" dt="2025-12-12T08:07:52.432" v="479" actId="1036"/>
          <ac:spMkLst>
            <pc:docMk/>
            <pc:sldMk cId="0" sldId="256"/>
            <ac:spMk id="59" creationId="{00000000-0000-0000-0000-000000000000}"/>
          </ac:spMkLst>
        </pc:spChg>
        <pc:spChg chg="mod">
          <ac:chgData name="Imam Mauli Wijaya, S.E." userId="bcb035b9-4c90-4ad0-91f8-1dfcbbf636f1" providerId="ADAL" clId="{F026E724-CD9F-4C35-9554-F687C6137670}" dt="2025-12-12T07:41:56.775" v="125" actId="1036"/>
          <ac:spMkLst>
            <pc:docMk/>
            <pc:sldMk cId="0" sldId="256"/>
            <ac:spMk id="60" creationId="{00000000-0000-0000-0000-000000000000}"/>
          </ac:spMkLst>
        </pc:spChg>
      </pc:sldChg>
      <pc:sldChg chg="addSp delSp modSp mod modNotes">
        <pc:chgData name="Imam Mauli Wijaya, S.E." userId="bcb035b9-4c90-4ad0-91f8-1dfcbbf636f1" providerId="ADAL" clId="{F026E724-CD9F-4C35-9554-F687C6137670}" dt="2025-12-12T07:47:38.079" v="201" actId="1035"/>
        <pc:sldMkLst>
          <pc:docMk/>
          <pc:sldMk cId="0" sldId="257"/>
        </pc:sldMkLst>
        <pc:spChg chg="add del mod">
          <ac:chgData name="Imam Mauli Wijaya, S.E." userId="bcb035b9-4c90-4ad0-91f8-1dfcbbf636f1" providerId="ADAL" clId="{F026E724-CD9F-4C35-9554-F687C6137670}" dt="2025-12-12T07:46:51.724" v="177"/>
          <ac:spMkLst>
            <pc:docMk/>
            <pc:sldMk cId="0" sldId="257"/>
            <ac:spMk id="3" creationId="{DD1C9AEA-28FD-94C3-7E35-F3F85A6F38A3}"/>
          </ac:spMkLst>
        </pc:spChg>
        <pc:spChg chg="add mod">
          <ac:chgData name="Imam Mauli Wijaya, S.E." userId="bcb035b9-4c90-4ad0-91f8-1dfcbbf636f1" providerId="ADAL" clId="{F026E724-CD9F-4C35-9554-F687C6137670}" dt="2025-12-12T07:47:23.074" v="186" actId="14100"/>
          <ac:spMkLst>
            <pc:docMk/>
            <pc:sldMk cId="0" sldId="257"/>
            <ac:spMk id="4" creationId="{85D24973-0F32-D224-ACB1-07D7CB0230F1}"/>
          </ac:spMkLst>
        </pc:spChg>
        <pc:spChg chg="add mod">
          <ac:chgData name="Imam Mauli Wijaya, S.E." userId="bcb035b9-4c90-4ad0-91f8-1dfcbbf636f1" providerId="ADAL" clId="{F026E724-CD9F-4C35-9554-F687C6137670}" dt="2025-12-12T07:47:02.356" v="179" actId="1076"/>
          <ac:spMkLst>
            <pc:docMk/>
            <pc:sldMk cId="0" sldId="257"/>
            <ac:spMk id="5" creationId="{7008BB71-715A-8F40-FF7E-0A398DBB1A31}"/>
          </ac:spMkLst>
        </pc:spChg>
        <pc:spChg chg="add mod">
          <ac:chgData name="Imam Mauli Wijaya, S.E." userId="bcb035b9-4c90-4ad0-91f8-1dfcbbf636f1" providerId="ADAL" clId="{F026E724-CD9F-4C35-9554-F687C6137670}" dt="2025-12-12T07:47:30.256" v="189" actId="1076"/>
          <ac:spMkLst>
            <pc:docMk/>
            <pc:sldMk cId="0" sldId="257"/>
            <ac:spMk id="6" creationId="{1F11A873-998B-0FBA-7042-61C10F631436}"/>
          </ac:spMkLst>
        </pc:spChg>
        <pc:spChg chg="mod">
          <ac:chgData name="Imam Mauli Wijaya, S.E." userId="bcb035b9-4c90-4ad0-91f8-1dfcbbf636f1" providerId="ADAL" clId="{F026E724-CD9F-4C35-9554-F687C6137670}" dt="2025-12-12T07:47:38.079" v="201" actId="1035"/>
          <ac:spMkLst>
            <pc:docMk/>
            <pc:sldMk cId="0" sldId="257"/>
            <ac:spMk id="66" creationId="{00000000-0000-0000-0000-000000000000}"/>
          </ac:spMkLst>
        </pc:spChg>
        <pc:picChg chg="add mod">
          <ac:chgData name="Imam Mauli Wijaya, S.E." userId="bcb035b9-4c90-4ad0-91f8-1dfcbbf636f1" providerId="ADAL" clId="{F026E724-CD9F-4C35-9554-F687C6137670}" dt="2025-12-12T07:47:26.908" v="188" actId="1076"/>
          <ac:picMkLst>
            <pc:docMk/>
            <pc:sldMk cId="0" sldId="257"/>
            <ac:picMk id="2" creationId="{8FAE49DB-9D58-BF57-0780-4C50777BBFAA}"/>
          </ac:picMkLst>
        </pc:picChg>
      </pc:sldChg>
      <pc:sldChg chg="addSp delSp modSp mod modNotes">
        <pc:chgData name="Imam Mauli Wijaya, S.E." userId="bcb035b9-4c90-4ad0-91f8-1dfcbbf636f1" providerId="ADAL" clId="{F026E724-CD9F-4C35-9554-F687C6137670}" dt="2025-12-12T07:49:29.189" v="253" actId="1035"/>
        <pc:sldMkLst>
          <pc:docMk/>
          <pc:sldMk cId="0" sldId="258"/>
        </pc:sldMkLst>
        <pc:spChg chg="add del mod">
          <ac:chgData name="Imam Mauli Wijaya, S.E." userId="bcb035b9-4c90-4ad0-91f8-1dfcbbf636f1" providerId="ADAL" clId="{F026E724-CD9F-4C35-9554-F687C6137670}" dt="2025-12-12T07:48:48.337" v="216" actId="478"/>
          <ac:spMkLst>
            <pc:docMk/>
            <pc:sldMk cId="0" sldId="258"/>
            <ac:spMk id="2" creationId="{C26A3B35-6389-151F-ED7B-88B6170E3407}"/>
          </ac:spMkLst>
        </pc:spChg>
        <pc:spChg chg="add del mod">
          <ac:chgData name="Imam Mauli Wijaya, S.E." userId="bcb035b9-4c90-4ad0-91f8-1dfcbbf636f1" providerId="ADAL" clId="{F026E724-CD9F-4C35-9554-F687C6137670}" dt="2025-12-12T07:49:02.793" v="221" actId="478"/>
          <ac:spMkLst>
            <pc:docMk/>
            <pc:sldMk cId="0" sldId="258"/>
            <ac:spMk id="5" creationId="{4928725B-27B7-20DA-6085-6075367F3AB8}"/>
          </ac:spMkLst>
        </pc:spChg>
        <pc:spChg chg="mod">
          <ac:chgData name="Imam Mauli Wijaya, S.E." userId="bcb035b9-4c90-4ad0-91f8-1dfcbbf636f1" providerId="ADAL" clId="{F026E724-CD9F-4C35-9554-F687C6137670}" dt="2025-12-12T07:49:29.189" v="253" actId="1035"/>
          <ac:spMkLst>
            <pc:docMk/>
            <pc:sldMk cId="0" sldId="258"/>
            <ac:spMk id="72" creationId="{00000000-0000-0000-0000-000000000000}"/>
          </ac:spMkLst>
        </pc:spChg>
        <pc:spChg chg="del">
          <ac:chgData name="Imam Mauli Wijaya, S.E." userId="bcb035b9-4c90-4ad0-91f8-1dfcbbf636f1" providerId="ADAL" clId="{F026E724-CD9F-4C35-9554-F687C6137670}" dt="2025-12-12T07:48:32.819" v="211" actId="478"/>
          <ac:spMkLst>
            <pc:docMk/>
            <pc:sldMk cId="0" sldId="258"/>
            <ac:spMk id="73" creationId="{00000000-0000-0000-0000-000000000000}"/>
          </ac:spMkLst>
        </pc:spChg>
        <pc:picChg chg="add mod">
          <ac:chgData name="Imam Mauli Wijaya, S.E." userId="bcb035b9-4c90-4ad0-91f8-1dfcbbf636f1" providerId="ADAL" clId="{F026E724-CD9F-4C35-9554-F687C6137670}" dt="2025-12-12T07:49:23.963" v="243" actId="1076"/>
          <ac:picMkLst>
            <pc:docMk/>
            <pc:sldMk cId="0" sldId="258"/>
            <ac:picMk id="3" creationId="{94E3514D-02BD-7013-DA3D-591D3403272E}"/>
          </ac:picMkLst>
        </pc:picChg>
      </pc:sldChg>
      <pc:sldChg chg="addSp delSp modSp mod">
        <pc:chgData name="Imam Mauli Wijaya, S.E." userId="bcb035b9-4c90-4ad0-91f8-1dfcbbf636f1" providerId="ADAL" clId="{F026E724-CD9F-4C35-9554-F687C6137670}" dt="2025-12-12T07:55:24.429" v="285" actId="1076"/>
        <pc:sldMkLst>
          <pc:docMk/>
          <pc:sldMk cId="0" sldId="259"/>
        </pc:sldMkLst>
        <pc:spChg chg="add del">
          <ac:chgData name="Imam Mauli Wijaya, S.E." userId="bcb035b9-4c90-4ad0-91f8-1dfcbbf636f1" providerId="ADAL" clId="{F026E724-CD9F-4C35-9554-F687C6137670}" dt="2025-12-12T07:53:11.088" v="259" actId="478"/>
          <ac:spMkLst>
            <pc:docMk/>
            <pc:sldMk cId="0" sldId="259"/>
            <ac:spMk id="3" creationId="{1727171E-C6BD-4FFD-EB36-0E4CE4E87D26}"/>
          </ac:spMkLst>
        </pc:spChg>
        <pc:spChg chg="add mod">
          <ac:chgData name="Imam Mauli Wijaya, S.E." userId="bcb035b9-4c90-4ad0-91f8-1dfcbbf636f1" providerId="ADAL" clId="{F026E724-CD9F-4C35-9554-F687C6137670}" dt="2025-12-12T07:53:45.199" v="265" actId="1076"/>
          <ac:spMkLst>
            <pc:docMk/>
            <pc:sldMk cId="0" sldId="259"/>
            <ac:spMk id="4" creationId="{EA5638C5-6328-89D4-D871-E1543404AB92}"/>
          </ac:spMkLst>
        </pc:spChg>
        <pc:spChg chg="add mod">
          <ac:chgData name="Imam Mauli Wijaya, S.E." userId="bcb035b9-4c90-4ad0-91f8-1dfcbbf636f1" providerId="ADAL" clId="{F026E724-CD9F-4C35-9554-F687C6137670}" dt="2025-12-12T07:55:15.284" v="283" actId="20577"/>
          <ac:spMkLst>
            <pc:docMk/>
            <pc:sldMk cId="0" sldId="259"/>
            <ac:spMk id="5" creationId="{964AA3A0-B14E-379B-FE18-8A85EAC969D1}"/>
          </ac:spMkLst>
        </pc:spChg>
        <pc:spChg chg="add mod">
          <ac:chgData name="Imam Mauli Wijaya, S.E." userId="bcb035b9-4c90-4ad0-91f8-1dfcbbf636f1" providerId="ADAL" clId="{F026E724-CD9F-4C35-9554-F687C6137670}" dt="2025-12-12T07:55:17.678" v="284" actId="20577"/>
          <ac:spMkLst>
            <pc:docMk/>
            <pc:sldMk cId="0" sldId="259"/>
            <ac:spMk id="6" creationId="{0CC63967-2EB0-6AB6-2D82-47E946942FDC}"/>
          </ac:spMkLst>
        </pc:spChg>
        <pc:spChg chg="add mod">
          <ac:chgData name="Imam Mauli Wijaya, S.E." userId="bcb035b9-4c90-4ad0-91f8-1dfcbbf636f1" providerId="ADAL" clId="{F026E724-CD9F-4C35-9554-F687C6137670}" dt="2025-12-12T07:55:10.543" v="281" actId="1076"/>
          <ac:spMkLst>
            <pc:docMk/>
            <pc:sldMk cId="0" sldId="259"/>
            <ac:spMk id="7" creationId="{FE728245-FD2E-C66C-4CB7-D930D7AA853C}"/>
          </ac:spMkLst>
        </pc:spChg>
        <pc:spChg chg="add mod">
          <ac:chgData name="Imam Mauli Wijaya, S.E." userId="bcb035b9-4c90-4ad0-91f8-1dfcbbf636f1" providerId="ADAL" clId="{F026E724-CD9F-4C35-9554-F687C6137670}" dt="2025-12-12T07:55:24.429" v="285" actId="1076"/>
          <ac:spMkLst>
            <pc:docMk/>
            <pc:sldMk cId="0" sldId="259"/>
            <ac:spMk id="8" creationId="{063ED70E-C917-51FB-9909-8DCC37541A74}"/>
          </ac:spMkLst>
        </pc:spChg>
        <pc:spChg chg="del mod">
          <ac:chgData name="Imam Mauli Wijaya, S.E." userId="bcb035b9-4c90-4ad0-91f8-1dfcbbf636f1" providerId="ADAL" clId="{F026E724-CD9F-4C35-9554-F687C6137670}" dt="2025-12-12T07:52:59" v="255" actId="478"/>
          <ac:spMkLst>
            <pc:docMk/>
            <pc:sldMk cId="0" sldId="259"/>
            <ac:spMk id="78" creationId="{00000000-0000-0000-0000-000000000000}"/>
          </ac:spMkLst>
        </pc:spChg>
        <pc:spChg chg="del mod">
          <ac:chgData name="Imam Mauli Wijaya, S.E." userId="bcb035b9-4c90-4ad0-91f8-1dfcbbf636f1" providerId="ADAL" clId="{F026E724-CD9F-4C35-9554-F687C6137670}" dt="2025-12-12T07:53:03.247" v="257" actId="478"/>
          <ac:spMkLst>
            <pc:docMk/>
            <pc:sldMk cId="0" sldId="259"/>
            <ac:spMk id="79" creationId="{00000000-0000-0000-0000-000000000000}"/>
          </ac:spMkLst>
        </pc:spChg>
      </pc:sldChg>
      <pc:sldChg chg="addSp delSp modSp mod">
        <pc:chgData name="Imam Mauli Wijaya, S.E." userId="bcb035b9-4c90-4ad0-91f8-1dfcbbf636f1" providerId="ADAL" clId="{F026E724-CD9F-4C35-9554-F687C6137670}" dt="2025-12-12T07:59:33.675" v="377" actId="1038"/>
        <pc:sldMkLst>
          <pc:docMk/>
          <pc:sldMk cId="0" sldId="260"/>
        </pc:sldMkLst>
        <pc:spChg chg="add mod">
          <ac:chgData name="Imam Mauli Wijaya, S.E." userId="bcb035b9-4c90-4ad0-91f8-1dfcbbf636f1" providerId="ADAL" clId="{F026E724-CD9F-4C35-9554-F687C6137670}" dt="2025-12-12T07:57:21.692" v="300" actId="207"/>
          <ac:spMkLst>
            <pc:docMk/>
            <pc:sldMk cId="0" sldId="260"/>
            <ac:spMk id="2" creationId="{70A5B700-5FAA-08FB-AE5D-1CA1863A28D3}"/>
          </ac:spMkLst>
        </pc:spChg>
        <pc:spChg chg="add mod">
          <ac:chgData name="Imam Mauli Wijaya, S.E." userId="bcb035b9-4c90-4ad0-91f8-1dfcbbf636f1" providerId="ADAL" clId="{F026E724-CD9F-4C35-9554-F687C6137670}" dt="2025-12-12T07:59:33.675" v="377" actId="1038"/>
          <ac:spMkLst>
            <pc:docMk/>
            <pc:sldMk cId="0" sldId="260"/>
            <ac:spMk id="4" creationId="{39DB3207-3BFB-A847-16A2-206D98818932}"/>
          </ac:spMkLst>
        </pc:spChg>
        <pc:spChg chg="add mod">
          <ac:chgData name="Imam Mauli Wijaya, S.E." userId="bcb035b9-4c90-4ad0-91f8-1dfcbbf636f1" providerId="ADAL" clId="{F026E724-CD9F-4C35-9554-F687C6137670}" dt="2025-12-12T07:59:04.678" v="344" actId="1035"/>
          <ac:spMkLst>
            <pc:docMk/>
            <pc:sldMk cId="0" sldId="260"/>
            <ac:spMk id="5" creationId="{3F3A2F49-1AAB-7DE1-0B90-C31A5C369A3E}"/>
          </ac:spMkLst>
        </pc:spChg>
        <pc:spChg chg="add mod">
          <ac:chgData name="Imam Mauli Wijaya, S.E." userId="bcb035b9-4c90-4ad0-91f8-1dfcbbf636f1" providerId="ADAL" clId="{F026E724-CD9F-4C35-9554-F687C6137670}" dt="2025-12-12T07:58:45.553" v="333" actId="1076"/>
          <ac:spMkLst>
            <pc:docMk/>
            <pc:sldMk cId="0" sldId="260"/>
            <ac:spMk id="6" creationId="{056B6ECB-C91D-AF09-276D-A5B3416306A3}"/>
          </ac:spMkLst>
        </pc:spChg>
        <pc:spChg chg="add mod">
          <ac:chgData name="Imam Mauli Wijaya, S.E." userId="bcb035b9-4c90-4ad0-91f8-1dfcbbf636f1" providerId="ADAL" clId="{F026E724-CD9F-4C35-9554-F687C6137670}" dt="2025-12-12T07:59:27.386" v="359" actId="1037"/>
          <ac:spMkLst>
            <pc:docMk/>
            <pc:sldMk cId="0" sldId="260"/>
            <ac:spMk id="7" creationId="{8824A31D-D8B4-16EF-9899-D4F732416B25}"/>
          </ac:spMkLst>
        </pc:spChg>
        <pc:spChg chg="add mod">
          <ac:chgData name="Imam Mauli Wijaya, S.E." userId="bcb035b9-4c90-4ad0-91f8-1dfcbbf636f1" providerId="ADAL" clId="{F026E724-CD9F-4C35-9554-F687C6137670}" dt="2025-12-12T07:58:18.403" v="322" actId="1076"/>
          <ac:spMkLst>
            <pc:docMk/>
            <pc:sldMk cId="0" sldId="260"/>
            <ac:spMk id="8" creationId="{C79A1CDE-C025-A2FA-B117-2EF5E2DBAB51}"/>
          </ac:spMkLst>
        </pc:spChg>
        <pc:spChg chg="add mod">
          <ac:chgData name="Imam Mauli Wijaya, S.E." userId="bcb035b9-4c90-4ad0-91f8-1dfcbbf636f1" providerId="ADAL" clId="{F026E724-CD9F-4C35-9554-F687C6137670}" dt="2025-12-12T07:57:25.209" v="301" actId="1076"/>
          <ac:spMkLst>
            <pc:docMk/>
            <pc:sldMk cId="0" sldId="260"/>
            <ac:spMk id="9" creationId="{8207EDAF-4AA2-011D-B0B6-73D3D0645F23}"/>
          </ac:spMkLst>
        </pc:spChg>
        <pc:spChg chg="del">
          <ac:chgData name="Imam Mauli Wijaya, S.E." userId="bcb035b9-4c90-4ad0-91f8-1dfcbbf636f1" providerId="ADAL" clId="{F026E724-CD9F-4C35-9554-F687C6137670}" dt="2025-12-12T07:55:48.896" v="286" actId="478"/>
          <ac:spMkLst>
            <pc:docMk/>
            <pc:sldMk cId="0" sldId="260"/>
            <ac:spMk id="84" creationId="{00000000-0000-0000-0000-000000000000}"/>
          </ac:spMkLst>
        </pc:spChg>
        <pc:spChg chg="del">
          <ac:chgData name="Imam Mauli Wijaya, S.E." userId="bcb035b9-4c90-4ad0-91f8-1dfcbbf636f1" providerId="ADAL" clId="{F026E724-CD9F-4C35-9554-F687C6137670}" dt="2025-12-12T07:55:52.514" v="287" actId="478"/>
          <ac:spMkLst>
            <pc:docMk/>
            <pc:sldMk cId="0" sldId="260"/>
            <ac:spMk id="85" creationId="{00000000-0000-0000-0000-000000000000}"/>
          </ac:spMkLst>
        </pc:spChg>
        <pc:picChg chg="add mod">
          <ac:chgData name="Imam Mauli Wijaya, S.E." userId="bcb035b9-4c90-4ad0-91f8-1dfcbbf636f1" providerId="ADAL" clId="{F026E724-CD9F-4C35-9554-F687C6137670}" dt="2025-12-12T07:58:32.898" v="330" actId="1036"/>
          <ac:picMkLst>
            <pc:docMk/>
            <pc:sldMk cId="0" sldId="260"/>
            <ac:picMk id="3" creationId="{1AB0BD79-9347-9E59-B002-BA6FE3347C20}"/>
          </ac:picMkLst>
        </pc:picChg>
      </pc:sldChg>
      <pc:sldChg chg="addSp delSp modSp mod">
        <pc:chgData name="Imam Mauli Wijaya, S.E." userId="bcb035b9-4c90-4ad0-91f8-1dfcbbf636f1" providerId="ADAL" clId="{F026E724-CD9F-4C35-9554-F687C6137670}" dt="2025-12-12T08:02:11.886" v="406" actId="1076"/>
        <pc:sldMkLst>
          <pc:docMk/>
          <pc:sldMk cId="0" sldId="261"/>
        </pc:sldMkLst>
        <pc:spChg chg="add mod">
          <ac:chgData name="Imam Mauli Wijaya, S.E." userId="bcb035b9-4c90-4ad0-91f8-1dfcbbf636f1" providerId="ADAL" clId="{F026E724-CD9F-4C35-9554-F687C6137670}" dt="2025-12-12T08:01:46.866" v="401" actId="1076"/>
          <ac:spMkLst>
            <pc:docMk/>
            <pc:sldMk cId="0" sldId="261"/>
            <ac:spMk id="2" creationId="{4DC0A7AA-C9B6-46FD-E649-9AB49DD41316}"/>
          </ac:spMkLst>
        </pc:spChg>
        <pc:spChg chg="add mod">
          <ac:chgData name="Imam Mauli Wijaya, S.E." userId="bcb035b9-4c90-4ad0-91f8-1dfcbbf636f1" providerId="ADAL" clId="{F026E724-CD9F-4C35-9554-F687C6137670}" dt="2025-12-12T08:01:49.668" v="402" actId="1076"/>
          <ac:spMkLst>
            <pc:docMk/>
            <pc:sldMk cId="0" sldId="261"/>
            <ac:spMk id="3" creationId="{9240A3EE-3C39-66B2-004A-0CF0A951A281}"/>
          </ac:spMkLst>
        </pc:spChg>
        <pc:spChg chg="add mod">
          <ac:chgData name="Imam Mauli Wijaya, S.E." userId="bcb035b9-4c90-4ad0-91f8-1dfcbbf636f1" providerId="ADAL" clId="{F026E724-CD9F-4C35-9554-F687C6137670}" dt="2025-12-12T08:02:11.886" v="406" actId="1076"/>
          <ac:spMkLst>
            <pc:docMk/>
            <pc:sldMk cId="0" sldId="261"/>
            <ac:spMk id="4" creationId="{EEBB628F-6789-9853-DFA7-5652F43D58D6}"/>
          </ac:spMkLst>
        </pc:spChg>
        <pc:spChg chg="add mod">
          <ac:chgData name="Imam Mauli Wijaya, S.E." userId="bcb035b9-4c90-4ad0-91f8-1dfcbbf636f1" providerId="ADAL" clId="{F026E724-CD9F-4C35-9554-F687C6137670}" dt="2025-12-12T08:02:06.857" v="405" actId="1076"/>
          <ac:spMkLst>
            <pc:docMk/>
            <pc:sldMk cId="0" sldId="261"/>
            <ac:spMk id="5" creationId="{3EDA50D1-2A31-61C8-524E-9BAE1A9AB574}"/>
          </ac:spMkLst>
        </pc:spChg>
        <pc:spChg chg="del">
          <ac:chgData name="Imam Mauli Wijaya, S.E." userId="bcb035b9-4c90-4ad0-91f8-1dfcbbf636f1" providerId="ADAL" clId="{F026E724-CD9F-4C35-9554-F687C6137670}" dt="2025-12-12T07:59:57.340" v="378" actId="478"/>
          <ac:spMkLst>
            <pc:docMk/>
            <pc:sldMk cId="0" sldId="261"/>
            <ac:spMk id="90" creationId="{00000000-0000-0000-0000-000000000000}"/>
          </ac:spMkLst>
        </pc:spChg>
        <pc:spChg chg="del">
          <ac:chgData name="Imam Mauli Wijaya, S.E." userId="bcb035b9-4c90-4ad0-91f8-1dfcbbf636f1" providerId="ADAL" clId="{F026E724-CD9F-4C35-9554-F687C6137670}" dt="2025-12-12T07:59:57.340" v="378" actId="478"/>
          <ac:spMkLst>
            <pc:docMk/>
            <pc:sldMk cId="0" sldId="261"/>
            <ac:spMk id="91" creationId="{00000000-0000-0000-0000-000000000000}"/>
          </ac:spMkLst>
        </pc:spChg>
      </pc:sldChg>
      <pc:sldChg chg="addSp delSp modSp add mod">
        <pc:chgData name="Imam Mauli Wijaya, S.E." userId="bcb035b9-4c90-4ad0-91f8-1dfcbbf636f1" providerId="ADAL" clId="{F026E724-CD9F-4C35-9554-F687C6137670}" dt="2025-12-12T08:04:42.916" v="445" actId="1036"/>
        <pc:sldMkLst>
          <pc:docMk/>
          <pc:sldMk cId="1152712864" sldId="265"/>
        </pc:sldMkLst>
        <pc:spChg chg="del">
          <ac:chgData name="Imam Mauli Wijaya, S.E." userId="bcb035b9-4c90-4ad0-91f8-1dfcbbf636f1" providerId="ADAL" clId="{F026E724-CD9F-4C35-9554-F687C6137670}" dt="2025-12-12T08:02:54.190" v="409" actId="478"/>
          <ac:spMkLst>
            <pc:docMk/>
            <pc:sldMk cId="1152712864" sldId="265"/>
            <ac:spMk id="2" creationId="{12C6C549-5D1E-7791-8C38-4F982C8CEEC6}"/>
          </ac:spMkLst>
        </pc:spChg>
        <pc:spChg chg="del">
          <ac:chgData name="Imam Mauli Wijaya, S.E." userId="bcb035b9-4c90-4ad0-91f8-1dfcbbf636f1" providerId="ADAL" clId="{F026E724-CD9F-4C35-9554-F687C6137670}" dt="2025-12-12T08:02:52.473" v="408" actId="478"/>
          <ac:spMkLst>
            <pc:docMk/>
            <pc:sldMk cId="1152712864" sldId="265"/>
            <ac:spMk id="3" creationId="{E69A7600-5AE2-9C63-3A76-57C4003E4E2E}"/>
          </ac:spMkLst>
        </pc:spChg>
        <pc:spChg chg="del">
          <ac:chgData name="Imam Mauli Wijaya, S.E." userId="bcb035b9-4c90-4ad0-91f8-1dfcbbf636f1" providerId="ADAL" clId="{F026E724-CD9F-4C35-9554-F687C6137670}" dt="2025-12-12T08:02:57.236" v="412" actId="478"/>
          <ac:spMkLst>
            <pc:docMk/>
            <pc:sldMk cId="1152712864" sldId="265"/>
            <ac:spMk id="4" creationId="{8D7D4414-7BE0-04BC-030F-3ADB3F5DA063}"/>
          </ac:spMkLst>
        </pc:spChg>
        <pc:spChg chg="del">
          <ac:chgData name="Imam Mauli Wijaya, S.E." userId="bcb035b9-4c90-4ad0-91f8-1dfcbbf636f1" providerId="ADAL" clId="{F026E724-CD9F-4C35-9554-F687C6137670}" dt="2025-12-12T08:02:55.970" v="411" actId="478"/>
          <ac:spMkLst>
            <pc:docMk/>
            <pc:sldMk cId="1152712864" sldId="265"/>
            <ac:spMk id="5" creationId="{9E7EB18A-039F-D9BE-4383-7EA896FB84F8}"/>
          </ac:spMkLst>
        </pc:spChg>
        <pc:spChg chg="add del mod">
          <ac:chgData name="Imam Mauli Wijaya, S.E." userId="bcb035b9-4c90-4ad0-91f8-1dfcbbf636f1" providerId="ADAL" clId="{F026E724-CD9F-4C35-9554-F687C6137670}" dt="2025-12-12T08:03:13.104" v="417" actId="478"/>
          <ac:spMkLst>
            <pc:docMk/>
            <pc:sldMk cId="1152712864" sldId="265"/>
            <ac:spMk id="7" creationId="{F5354B2F-4C98-06F3-4015-02194B9212C9}"/>
          </ac:spMkLst>
        </pc:spChg>
        <pc:spChg chg="add mod">
          <ac:chgData name="Imam Mauli Wijaya, S.E." userId="bcb035b9-4c90-4ad0-91f8-1dfcbbf636f1" providerId="ADAL" clId="{F026E724-CD9F-4C35-9554-F687C6137670}" dt="2025-12-12T08:03:41.432" v="430" actId="20577"/>
          <ac:spMkLst>
            <pc:docMk/>
            <pc:sldMk cId="1152712864" sldId="265"/>
            <ac:spMk id="8" creationId="{8DA29774-22D5-1117-63D4-E50B3B1FBC76}"/>
          </ac:spMkLst>
        </pc:spChg>
        <pc:graphicFrameChg chg="add mod">
          <ac:chgData name="Imam Mauli Wijaya, S.E." userId="bcb035b9-4c90-4ad0-91f8-1dfcbbf636f1" providerId="ADAL" clId="{F026E724-CD9F-4C35-9554-F687C6137670}" dt="2025-12-12T08:04:42.916" v="445" actId="1036"/>
          <ac:graphicFrameMkLst>
            <pc:docMk/>
            <pc:sldMk cId="1152712864" sldId="265"/>
            <ac:graphicFrameMk id="9" creationId="{BAD0177B-0BEF-A252-010E-A23F1CE71086}"/>
          </ac:graphicFrameMkLst>
        </pc:graphicFrameChg>
      </pc:sldChg>
      <pc:sldChg chg="addSp delSp modSp add mod">
        <pc:chgData name="Imam Mauli Wijaya, S.E." userId="bcb035b9-4c90-4ad0-91f8-1dfcbbf636f1" providerId="ADAL" clId="{F026E724-CD9F-4C35-9554-F687C6137670}" dt="2025-12-12T08:06:50.723" v="461" actId="1076"/>
        <pc:sldMkLst>
          <pc:docMk/>
          <pc:sldMk cId="863607503" sldId="266"/>
        </pc:sldMkLst>
        <pc:spChg chg="add mod">
          <ac:chgData name="Imam Mauli Wijaya, S.E." userId="bcb035b9-4c90-4ad0-91f8-1dfcbbf636f1" providerId="ADAL" clId="{F026E724-CD9F-4C35-9554-F687C6137670}" dt="2025-12-12T08:06:50.723" v="461" actId="1076"/>
          <ac:spMkLst>
            <pc:docMk/>
            <pc:sldMk cId="863607503" sldId="266"/>
            <ac:spMk id="2" creationId="{7FE98B09-AAE3-A4E7-2BE4-178426DC424D}"/>
          </ac:spMkLst>
        </pc:spChg>
        <pc:spChg chg="add mod">
          <ac:chgData name="Imam Mauli Wijaya, S.E." userId="bcb035b9-4c90-4ad0-91f8-1dfcbbf636f1" providerId="ADAL" clId="{F026E724-CD9F-4C35-9554-F687C6137670}" dt="2025-12-12T08:06:40.138" v="458" actId="1076"/>
          <ac:spMkLst>
            <pc:docMk/>
            <pc:sldMk cId="863607503" sldId="266"/>
            <ac:spMk id="3" creationId="{42949BCB-0A47-A664-2589-6D68BB224C1F}"/>
          </ac:spMkLst>
        </pc:spChg>
        <pc:spChg chg="del">
          <ac:chgData name="Imam Mauli Wijaya, S.E." userId="bcb035b9-4c90-4ad0-91f8-1dfcbbf636f1" providerId="ADAL" clId="{F026E724-CD9F-4C35-9554-F687C6137670}" dt="2025-12-12T08:06:11.704" v="450" actId="478"/>
          <ac:spMkLst>
            <pc:docMk/>
            <pc:sldMk cId="863607503" sldId="266"/>
            <ac:spMk id="8" creationId="{A5B9502B-B7FC-7EBA-D625-5B53B9F7666D}"/>
          </ac:spMkLst>
        </pc:spChg>
        <pc:graphicFrameChg chg="del">
          <ac:chgData name="Imam Mauli Wijaya, S.E." userId="bcb035b9-4c90-4ad0-91f8-1dfcbbf636f1" providerId="ADAL" clId="{F026E724-CD9F-4C35-9554-F687C6137670}" dt="2025-12-12T08:05:51.854" v="447" actId="478"/>
          <ac:graphicFrameMkLst>
            <pc:docMk/>
            <pc:sldMk cId="863607503" sldId="266"/>
            <ac:graphicFrameMk id="9" creationId="{962F1FA1-3F7F-C59B-9D63-A74D641EA39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ADA-4597-8203-ED14F89662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ADA-4597-8203-ED14F896623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DA-4597-8203-ED14F896623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ADA-4597-8203-ED14F896623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ADA-4597-8203-ED14F89662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Sheet1!$B$14:$B$16</c:f>
              <c:strCache>
                <c:ptCount val="3"/>
                <c:pt idx="0">
                  <c:v>Undergradute </c:v>
                </c:pt>
                <c:pt idx="1">
                  <c:v>Master</c:v>
                </c:pt>
                <c:pt idx="2">
                  <c:v>Doctoral</c:v>
                </c:pt>
              </c:strCache>
            </c:strRef>
          </c:cat>
          <c:val>
            <c:numRef>
              <c:f>Sheet1!$C$14:$C$16</c:f>
              <c:numCache>
                <c:formatCode>General</c:formatCode>
                <c:ptCount val="3"/>
                <c:pt idx="0">
                  <c:v>1753</c:v>
                </c:pt>
                <c:pt idx="1">
                  <c:v>179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DA-4597-8203-ED14F89662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7327327"/>
        <c:axId val="1037328287"/>
        <c:axId val="0"/>
      </c:bar3DChart>
      <c:catAx>
        <c:axId val="1037327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328287"/>
        <c:crosses val="autoZero"/>
        <c:auto val="0"/>
        <c:lblAlgn val="ctr"/>
        <c:lblOffset val="100"/>
        <c:noMultiLvlLbl val="0"/>
      </c:catAx>
      <c:valAx>
        <c:axId val="1037328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3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fa96d3d1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7fa96d3d1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fa96d3d1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fa96d3d1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F67DC983-DDAB-4103-39FE-BC523FD2A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fa96d3d1e_0_130:notes">
            <a:extLst>
              <a:ext uri="{FF2B5EF4-FFF2-40B4-BE49-F238E27FC236}">
                <a16:creationId xmlns:a16="http://schemas.microsoft.com/office/drawing/2014/main" id="{AACC6879-8C7E-03B8-74F1-5BA81A4789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7fa96d3d1e_0_130:notes">
            <a:extLst>
              <a:ext uri="{FF2B5EF4-FFF2-40B4-BE49-F238E27FC236}">
                <a16:creationId xmlns:a16="http://schemas.microsoft.com/office/drawing/2014/main" id="{2A50EE9A-729C-3039-8604-C2298579DE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83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fa96d3d1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37fa96d3d1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fa96d3d1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7fa96d3d1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fa96d3d1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7fa96d3d1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69EE5C47-77D4-F024-362A-87DF5A99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fa96d3d1e_0_130:notes">
            <a:extLst>
              <a:ext uri="{FF2B5EF4-FFF2-40B4-BE49-F238E27FC236}">
                <a16:creationId xmlns:a16="http://schemas.microsoft.com/office/drawing/2014/main" id="{0960EF0D-38E0-ECCC-B70B-8A2664C663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7fa96d3d1e_0_130:notes">
            <a:extLst>
              <a:ext uri="{FF2B5EF4-FFF2-40B4-BE49-F238E27FC236}">
                <a16:creationId xmlns:a16="http://schemas.microsoft.com/office/drawing/2014/main" id="{A593B2DD-2BEC-1BD2-2786-08FC3AA1CF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95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7CF938D4-024A-C023-9DE0-9129FBE57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fa96d3d1e_0_130:notes">
            <a:extLst>
              <a:ext uri="{FF2B5EF4-FFF2-40B4-BE49-F238E27FC236}">
                <a16:creationId xmlns:a16="http://schemas.microsoft.com/office/drawing/2014/main" id="{82BF220A-97E3-9521-7A20-4F149ADFF0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7fa96d3d1e_0_130:notes">
            <a:extLst>
              <a:ext uri="{FF2B5EF4-FFF2-40B4-BE49-F238E27FC236}">
                <a16:creationId xmlns:a16="http://schemas.microsoft.com/office/drawing/2014/main" id="{BA458AE1-C477-9B46-A969-5B73D56EA7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72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endParaRPr/>
          </a:p>
        </p:txBody>
      </p:sp>
      <p:sp>
        <p:nvSpPr>
          <p:cNvPr id="612" name="Google Shape;6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05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title="KSTI Logo 2025 - Slides-08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09600" y="2285400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/>
          </p:nvPr>
        </p:nvSpPr>
        <p:spPr>
          <a:xfrm>
            <a:off x="609600" y="2858100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None/>
              <a:defRPr sz="2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5" y="2435"/>
            <a:ext cx="9139976" cy="5142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2"/>
          <p:cNvSpPr>
            <a:spLocks noGrp="1"/>
          </p:cNvSpPr>
          <p:nvPr>
            <p:ph type="pic" idx="2"/>
          </p:nvPr>
        </p:nvSpPr>
        <p:spPr>
          <a:xfrm>
            <a:off x="0" y="0"/>
            <a:ext cx="412459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B8901-EEE7-572B-F66C-F34915BCA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0" b="93790" l="4656" r="89879">
                        <a14:foregroundMark x1="29757" y1="11563" x2="56275" y2="8994"/>
                        <a14:foregroundMark x1="56275" y1="8994" x2="44939" y2="8994"/>
                        <a14:foregroundMark x1="32186" y1="8351" x2="54656" y2="6210"/>
                        <a14:foregroundMark x1="30364" y1="8565" x2="34818" y2="7923"/>
                        <a14:foregroundMark x1="55263" y1="7281" x2="56478" y2="7709"/>
                        <a14:foregroundMark x1="57287" y1="6852" x2="57692" y2="8351"/>
                        <a14:foregroundMark x1="11741" y1="35760" x2="7287" y2="42827"/>
                        <a14:foregroundMark x1="7287" y1="42827" x2="7261" y2="43390"/>
                        <a14:foregroundMark x1="6883" y1="51606" x2="7027" y2="52109"/>
                        <a14:foregroundMark x1="9762" y1="61142" x2="11943" y2="64026"/>
                        <a14:foregroundMark x1="7692" y1="40899" x2="6782" y2="43306"/>
                        <a14:foregroundMark x1="51396" y1="91225" x2="42586" y2="91076"/>
                        <a14:foregroundMark x1="62644" y1="91416" x2="52799" y2="91249"/>
                        <a14:foregroundMark x1="37716" y1="90046" x2="33806" y2="85011"/>
                        <a14:foregroundMark x1="51382" y1="91250" x2="45036" y2="91594"/>
                        <a14:foregroundMark x1="63001" y1="90619" x2="52846" y2="91170"/>
                        <a14:foregroundMark x1="7368" y1="51242" x2="7635" y2="53760"/>
                        <a14:foregroundMark x1="88259" y1="41542" x2="87652" y2="46253"/>
                        <a14:foregroundMark x1="41903" y1="92719" x2="49892" y2="93725"/>
                        <a14:backgroundMark x1="6478" y1="67666" x2="9514" y2="75161"/>
                        <a14:backgroundMark x1="9514" y1="75161" x2="12753" y2="78587"/>
                        <a14:backgroundMark x1="8907" y1="71949" x2="5870" y2="65739"/>
                        <a14:backgroundMark x1="7287" y1="68522" x2="6478" y2="64668"/>
                        <a14:backgroundMark x1="7287" y1="68522" x2="7085" y2="64240"/>
                        <a14:backgroundMark x1="7490" y1="68737" x2="7287" y2="66381"/>
                        <a14:backgroundMark x1="7895" y1="68951" x2="7085" y2="66167"/>
                        <a14:backgroundMark x1="7490" y1="69379" x2="6883" y2="62955"/>
                        <a14:backgroundMark x1="4238" y1="45824" x2="3846" y2="52463"/>
                        <a14:backgroundMark x1="3846" y1="53105" x2="8907" y2="70664"/>
                        <a14:backgroundMark x1="11336" y1="75375" x2="19028" y2="84154"/>
                        <a14:backgroundMark x1="11741" y1="74304" x2="16194" y2="81156"/>
                        <a14:backgroundMark x1="16194" y1="81156" x2="28138" y2="91006"/>
                        <a14:backgroundMark x1="28138" y1="91006" x2="30364" y2="91863"/>
                        <a14:backgroundMark x1="10324" y1="74090" x2="10729" y2="74946"/>
                        <a14:backgroundMark x1="11336" y1="72805" x2="11538" y2="74090"/>
                        <a14:backgroundMark x1="30364" y1="91863" x2="40996" y2="94112"/>
                        <a14:backgroundMark x1="62551" y1="92934" x2="63765" y2="92934"/>
                        <a14:backgroundMark x1="62955" y1="91863" x2="63968" y2="91649"/>
                        <a14:backgroundMark x1="62348" y1="92077" x2="63360" y2="91435"/>
                        <a14:backgroundMark x1="68623" y1="93790" x2="68623" y2="93790"/>
                        <a14:backgroundMark x1="49595" y1="94218" x2="51012" y2="94218"/>
                        <a14:backgroundMark x1="5263" y1="43041" x2="4858" y2="45610"/>
                      </a14:backgroundRemoval>
                    </a14:imgEffect>
                  </a14:imgLayer>
                </a14:imgProps>
              </a:ext>
            </a:extLst>
          </a:blip>
          <a:srcRect l="43632" t="44068" r="1"/>
          <a:stretch/>
        </p:blipFill>
        <p:spPr>
          <a:xfrm>
            <a:off x="0" y="1"/>
            <a:ext cx="785272" cy="7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34825" y="942195"/>
            <a:ext cx="7851900" cy="170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2F4F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Open House ITB 2025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2F4F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Fakultas Ilmu dan Teknologi Kebumian</a:t>
            </a:r>
            <a:endParaRPr sz="3200" dirty="0">
              <a:solidFill>
                <a:srgbClr val="F2F4F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404550" y="2714700"/>
            <a:ext cx="80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2F4F2"/>
                </a:solidFill>
                <a:latin typeface="Barlow Medium"/>
                <a:ea typeface="Barlow Medium"/>
                <a:cs typeface="Barlow Medium"/>
                <a:sym typeface="Barlow Medium"/>
              </a:rPr>
              <a:t>SABUGA ITB, 13 - 14 DESEMBER 2025</a:t>
            </a:r>
            <a:endParaRPr sz="2000" dirty="0">
              <a:solidFill>
                <a:srgbClr val="F2F4F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34825" y="3646513"/>
            <a:ext cx="47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2F4F2"/>
                </a:solidFill>
                <a:latin typeface="Barlow"/>
                <a:ea typeface="Barlow"/>
                <a:cs typeface="Barlow"/>
                <a:sym typeface="Barlow"/>
              </a:rPr>
              <a:t>https://www.itb.ac.id/</a:t>
            </a:r>
            <a:endParaRPr sz="1000">
              <a:solidFill>
                <a:srgbClr val="F2F4F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334825" y="1687300"/>
            <a:ext cx="7851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F2F4F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End</a:t>
            </a:r>
            <a:endParaRPr sz="6200">
              <a:solidFill>
                <a:srgbClr val="F2F4F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 idx="4294967295"/>
          </p:nvPr>
        </p:nvSpPr>
        <p:spPr>
          <a:xfrm>
            <a:off x="304800" y="210120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sz="2400" dirty="0" err="1">
                <a:solidFill>
                  <a:schemeClr val="bg1"/>
                </a:solidFill>
                <a:ea typeface="Alfa Slab One"/>
                <a:cs typeface="Alfa Slab One"/>
                <a:sym typeface="Alfa Slab One"/>
              </a:rPr>
              <a:t>Institut</a:t>
            </a:r>
            <a:r>
              <a:rPr lang="en-US" sz="2400" dirty="0">
                <a:solidFill>
                  <a:schemeClr val="bg1"/>
                </a:solidFill>
                <a:ea typeface="Alfa Slab One"/>
                <a:cs typeface="Alfa Slab One"/>
                <a:sym typeface="Alfa Slab One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Alfa Slab One"/>
                <a:cs typeface="Alfa Slab One"/>
                <a:sym typeface="Alfa Slab One"/>
              </a:rPr>
              <a:t>Teknologi</a:t>
            </a:r>
            <a:r>
              <a:rPr lang="en-US" sz="2400" dirty="0">
                <a:solidFill>
                  <a:schemeClr val="bg1"/>
                </a:solidFill>
                <a:ea typeface="Alfa Slab One"/>
                <a:cs typeface="Alfa Slab One"/>
                <a:sym typeface="Alfa Slab One"/>
              </a:rPr>
              <a:t> Bandung (ITB)</a:t>
            </a:r>
            <a:br>
              <a:rPr lang="en-US" sz="900" dirty="0">
                <a:solidFill>
                  <a:schemeClr val="bg1"/>
                </a:solidFill>
              </a:rPr>
            </a:br>
            <a:endParaRPr sz="2400" b="1" dirty="0">
              <a:solidFill>
                <a:srgbClr val="F2F4F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4294967295"/>
          </p:nvPr>
        </p:nvSpPr>
        <p:spPr>
          <a:xfrm>
            <a:off x="360075" y="1305550"/>
            <a:ext cx="8424000" cy="32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 Medium"/>
              <a:buChar char="●"/>
            </a:pPr>
            <a:r>
              <a:rPr lang="en" sz="1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REFLEKSI (OPEN HOUSE 2023 dan 2024</a:t>
            </a:r>
            <a:endParaRPr sz="1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 Medium"/>
              <a:buChar char="●"/>
            </a:pPr>
            <a:r>
              <a:rPr lang="en" sz="1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KONSEP OPEN HOUSE 2025</a:t>
            </a:r>
            <a:endParaRPr sz="1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 Medium"/>
              <a:buChar char="●"/>
            </a:pPr>
            <a:r>
              <a:rPr lang="en" sz="1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KONSEP VISUAL</a:t>
            </a:r>
            <a:endParaRPr sz="1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 Medium"/>
              <a:buChar char="●"/>
            </a:pPr>
            <a:r>
              <a:rPr lang="en" sz="1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LAY OUT</a:t>
            </a:r>
            <a:endParaRPr sz="1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 Medium"/>
              <a:buChar char="●"/>
            </a:pPr>
            <a:r>
              <a:rPr lang="en" sz="1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PROPOSAL/TOR dan RUNDOWN ACARA</a:t>
            </a:r>
            <a:endParaRPr sz="1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 Medium"/>
              <a:buChar char="●"/>
            </a:pPr>
            <a:r>
              <a:rPr lang="en" sz="1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RENCANA ANGGARAN DAN BIAYA</a:t>
            </a:r>
            <a:endParaRPr sz="1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" name="Google Shape;118;p3">
            <a:extLst>
              <a:ext uri="{FF2B5EF4-FFF2-40B4-BE49-F238E27FC236}">
                <a16:creationId xmlns:a16="http://schemas.microsoft.com/office/drawing/2014/main" id="{8FAE49DB-9D58-BF57-0780-4C50777BBF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12636"/>
            <a:ext cx="9143999" cy="4324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6;p2">
            <a:extLst>
              <a:ext uri="{FF2B5EF4-FFF2-40B4-BE49-F238E27FC236}">
                <a16:creationId xmlns:a16="http://schemas.microsoft.com/office/drawing/2014/main" id="{85D24973-0F32-D224-ACB1-07D7CB0230F1}"/>
              </a:ext>
            </a:extLst>
          </p:cNvPr>
          <p:cNvSpPr txBox="1"/>
          <p:nvPr/>
        </p:nvSpPr>
        <p:spPr>
          <a:xfrm>
            <a:off x="3365071" y="2308874"/>
            <a:ext cx="2526101" cy="923330"/>
          </a:xfrm>
          <a:prstGeom prst="rect">
            <a:avLst/>
          </a:prstGeom>
          <a:solidFill>
            <a:srgbClr val="4B4A4B">
              <a:alpha val="630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1944-1945: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Bandung Kogyo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Daigaku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Google Shape;109;p2">
            <a:extLst>
              <a:ext uri="{FF2B5EF4-FFF2-40B4-BE49-F238E27FC236}">
                <a16:creationId xmlns:a16="http://schemas.microsoft.com/office/drawing/2014/main" id="{7008BB71-715A-8F40-FF7E-0A398DBB1A31}"/>
              </a:ext>
            </a:extLst>
          </p:cNvPr>
          <p:cNvSpPr txBox="1"/>
          <p:nvPr/>
        </p:nvSpPr>
        <p:spPr>
          <a:xfrm>
            <a:off x="203713" y="2308874"/>
            <a:ext cx="2526101" cy="1231106"/>
          </a:xfrm>
          <a:prstGeom prst="rect">
            <a:avLst/>
          </a:prstGeom>
          <a:solidFill>
            <a:srgbClr val="4B4A4B">
              <a:alpha val="67746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3 JULI 1920: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De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Techniche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Hoogeschool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Te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 Bandung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Google Shape;112;p2">
            <a:extLst>
              <a:ext uri="{FF2B5EF4-FFF2-40B4-BE49-F238E27FC236}">
                <a16:creationId xmlns:a16="http://schemas.microsoft.com/office/drawing/2014/main" id="{1F11A873-998B-0FBA-7042-61C10F631436}"/>
              </a:ext>
            </a:extLst>
          </p:cNvPr>
          <p:cNvSpPr txBox="1"/>
          <p:nvPr/>
        </p:nvSpPr>
        <p:spPr>
          <a:xfrm>
            <a:off x="6289948" y="2308874"/>
            <a:ext cx="2674089" cy="923330"/>
          </a:xfrm>
          <a:prstGeom prst="rect">
            <a:avLst/>
          </a:prstGeom>
          <a:solidFill>
            <a:srgbClr val="4B4A4B">
              <a:alpha val="730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1945-1946: </a:t>
            </a:r>
            <a:endParaRPr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Technical High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</a:rPr>
              <a:t>School (STT)</a:t>
            </a:r>
            <a:endParaRPr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59C60C24-AAB7-448D-B645-1B462ED11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57461" y="42756"/>
            <a:ext cx="3632876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/>
              <a:t>Location</a:t>
            </a:r>
            <a:endParaRPr sz="3200" b="1" dirty="0">
              <a:solidFill>
                <a:srgbClr val="242867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4E3514D-02BD-7013-DA3D-591D34032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1" y="707633"/>
            <a:ext cx="6355080" cy="39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3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5638C5-6328-89D4-D871-E1543404AB92}"/>
              </a:ext>
            </a:extLst>
          </p:cNvPr>
          <p:cNvSpPr txBox="1">
            <a:spLocks/>
          </p:cNvSpPr>
          <p:nvPr/>
        </p:nvSpPr>
        <p:spPr>
          <a:xfrm>
            <a:off x="207870" y="368538"/>
            <a:ext cx="5631890" cy="620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Institut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Teknologi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Bandung (ITB)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AA3A0-B14E-379B-FE18-8A85EAC969D1}"/>
              </a:ext>
            </a:extLst>
          </p:cNvPr>
          <p:cNvSpPr txBox="1"/>
          <p:nvPr/>
        </p:nvSpPr>
        <p:spPr>
          <a:xfrm>
            <a:off x="207870" y="1114989"/>
            <a:ext cx="39489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🌍 Global Rankings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QS World Rankings 2025: #256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QS Asian Rankings 2025: #59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THE World Rankings 2025: 1201–1500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THE Asia Rankings 2024: 401–500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63967-2EB0-6AB6-2D82-47E946942FDC}"/>
              </a:ext>
            </a:extLst>
          </p:cNvPr>
          <p:cNvSpPr txBox="1"/>
          <p:nvPr/>
        </p:nvSpPr>
        <p:spPr>
          <a:xfrm>
            <a:off x="207870" y="2717843"/>
            <a:ext cx="492386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🎓 Education and Teaching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Multicampus: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Faculties and Schools: 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Study Programs: 137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Joint Degrees: 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Lecturers: 1,422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Students: 27,506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28245-FD2E-C66C-4CB7-D930D7AA853C}"/>
              </a:ext>
            </a:extLst>
          </p:cNvPr>
          <p:cNvSpPr txBox="1"/>
          <p:nvPr/>
        </p:nvSpPr>
        <p:spPr>
          <a:xfrm>
            <a:off x="4572000" y="2651304"/>
            <a:ext cx="52099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🔬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Research Centers: 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Centers of Excellence in Science and Technology: 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Research Institutes: 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Expertise Groups: 113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Laboratories: 198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Scopus-indexed Journals: 1,248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International Journals: 421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International Proceedings: 674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ED70E-C917-51FB-9909-8DCC37541A74}"/>
              </a:ext>
            </a:extLst>
          </p:cNvPr>
          <p:cNvSpPr txBox="1"/>
          <p:nvPr/>
        </p:nvSpPr>
        <p:spPr>
          <a:xfrm>
            <a:off x="4572000" y="1067223"/>
            <a:ext cx="43150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💡 Innovation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Startups: 244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Intellectual Property Rights (IPR): 1,176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Innovations: 212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Tenants: 972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B700-5FAA-08FB-AE5D-1CA1863A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51" y="531940"/>
            <a:ext cx="5758909" cy="66186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Lecturer : graduated from the country (N=109)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Output image">
            <a:extLst>
              <a:ext uri="{FF2B5EF4-FFF2-40B4-BE49-F238E27FC236}">
                <a16:creationId xmlns:a16="http://schemas.microsoft.com/office/drawing/2014/main" id="{1AB0BD79-9347-9E59-B002-BA6FE3347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2887" r="8600" b="8254"/>
          <a:stretch/>
        </p:blipFill>
        <p:spPr bwMode="auto">
          <a:xfrm>
            <a:off x="4292220" y="1760927"/>
            <a:ext cx="2878494" cy="28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DB3207-3BFB-A847-16A2-206D98818932}"/>
              </a:ext>
            </a:extLst>
          </p:cNvPr>
          <p:cNvSpPr txBox="1"/>
          <p:nvPr/>
        </p:nvSpPr>
        <p:spPr>
          <a:xfrm>
            <a:off x="3158475" y="2011386"/>
            <a:ext cx="171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Japan, Korea &amp;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other Asian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37 %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A2F49-1AAB-7DE1-0B90-C31A5C369A3E}"/>
              </a:ext>
            </a:extLst>
          </p:cNvPr>
          <p:cNvSpPr txBox="1"/>
          <p:nvPr/>
        </p:nvSpPr>
        <p:spPr>
          <a:xfrm>
            <a:off x="6252945" y="136505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US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B6ECB-C91D-AF09-276D-A5B3416306A3}"/>
              </a:ext>
            </a:extLst>
          </p:cNvPr>
          <p:cNvSpPr txBox="1"/>
          <p:nvPr/>
        </p:nvSpPr>
        <p:spPr>
          <a:xfrm>
            <a:off x="5199243" y="121513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Australia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4A31D-D8B4-16EF-9899-D4F732416B25}"/>
              </a:ext>
            </a:extLst>
          </p:cNvPr>
          <p:cNvSpPr txBox="1"/>
          <p:nvPr/>
        </p:nvSpPr>
        <p:spPr>
          <a:xfrm>
            <a:off x="7008886" y="29032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Indonesia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30 %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A1CDE-C025-A2FA-B117-2EF5E2DBAB51}"/>
              </a:ext>
            </a:extLst>
          </p:cNvPr>
          <p:cNvSpPr txBox="1"/>
          <p:nvPr/>
        </p:nvSpPr>
        <p:spPr>
          <a:xfrm>
            <a:off x="4082122" y="4136525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Europe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</a:rPr>
              <a:t>25 %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7EDAF-4AA2-011D-B0B6-73D3D0645F23}"/>
              </a:ext>
            </a:extLst>
          </p:cNvPr>
          <p:cNvSpPr txBox="1"/>
          <p:nvPr/>
        </p:nvSpPr>
        <p:spPr>
          <a:xfrm>
            <a:off x="104805" y="1794183"/>
            <a:ext cx="2600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Lecturer	: 105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Researcher 	: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A7AA-C9B6-46FD-E649-9AB49DD4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20" y="680723"/>
            <a:ext cx="3918362" cy="56876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Undergraduate Programs</a:t>
            </a:r>
            <a:endParaRPr lang="id-ID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A3EE-3C39-66B2-004A-0CF0A951A281}"/>
              </a:ext>
            </a:extLst>
          </p:cNvPr>
          <p:cNvSpPr txBox="1">
            <a:spLocks/>
          </p:cNvSpPr>
          <p:nvPr/>
        </p:nvSpPr>
        <p:spPr>
          <a:xfrm>
            <a:off x="0" y="1112848"/>
            <a:ext cx="5019763" cy="161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Geological Engineering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Geodesy and Geomatics Engineering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Meteorology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Oceanography</a:t>
            </a:r>
          </a:p>
          <a:p>
            <a:pPr>
              <a:buFont typeface="Courier New" panose="02070309020205020404" pitchFamily="49" charset="0"/>
              <a:buChar char="o"/>
            </a:pPr>
            <a:endParaRPr lang="id-ID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BB628F-6789-9853-DFA7-5652F43D58D6}"/>
              </a:ext>
            </a:extLst>
          </p:cNvPr>
          <p:cNvSpPr txBox="1">
            <a:spLocks/>
          </p:cNvSpPr>
          <p:nvPr/>
        </p:nvSpPr>
        <p:spPr>
          <a:xfrm>
            <a:off x="3605571" y="2031385"/>
            <a:ext cx="3470599" cy="56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Graduate Programs</a:t>
            </a:r>
            <a:endParaRPr lang="id-ID" sz="24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DA50D1-2A31-61C8-524E-9BAE1A9AB574}"/>
              </a:ext>
            </a:extLst>
          </p:cNvPr>
          <p:cNvSpPr txBox="1">
            <a:spLocks/>
          </p:cNvSpPr>
          <p:nvPr/>
        </p:nvSpPr>
        <p:spPr>
          <a:xfrm>
            <a:off x="3865073" y="2571750"/>
            <a:ext cx="5267506" cy="228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Geological Engineering (master and doctoral programs)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Geodesy and Geomatics Engineering (master and doctoral programs) –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Disaster Risk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Earth Sciences (master and doctoral programs) –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Climate Change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Groundwater Engineering (master program)</a:t>
            </a:r>
          </a:p>
          <a:p>
            <a:pPr>
              <a:buFont typeface="Courier New" panose="02070309020205020404" pitchFamily="49" charset="0"/>
              <a:buChar char="o"/>
            </a:pPr>
            <a:endParaRPr lang="id-ID" sz="18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AFE07FB0-D73A-8646-B66C-89AC269B5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A29774-22D5-1117-63D4-E50B3B1FBC76}"/>
              </a:ext>
            </a:extLst>
          </p:cNvPr>
          <p:cNvSpPr txBox="1">
            <a:spLocks/>
          </p:cNvSpPr>
          <p:nvPr/>
        </p:nvSpPr>
        <p:spPr>
          <a:xfrm>
            <a:off x="838201" y="365125"/>
            <a:ext cx="8218714" cy="54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FITB student population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BAD0177B-0BEF-A252-010E-A23F1CE71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454937"/>
              </p:ext>
            </p:extLst>
          </p:nvPr>
        </p:nvGraphicFramePr>
        <p:xfrm>
          <a:off x="87085" y="1351434"/>
          <a:ext cx="8396216" cy="324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27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A66D3957-5A72-CB26-F665-43C4E1EBE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8B09-AAE3-A4E7-2BE4-178426DC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82" y="-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j-lt"/>
              </a:rPr>
              <a:t>Research Groups</a:t>
            </a:r>
            <a:endParaRPr lang="id-ID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9BCB-0A47-A664-2589-6D68BB224C1F}"/>
              </a:ext>
            </a:extLst>
          </p:cNvPr>
          <p:cNvSpPr txBox="1">
            <a:spLocks/>
          </p:cNvSpPr>
          <p:nvPr/>
        </p:nvSpPr>
        <p:spPr>
          <a:xfrm>
            <a:off x="313917" y="770660"/>
            <a:ext cx="8830083" cy="5144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+mn-lt"/>
                <a:ea typeface="Lato"/>
                <a:cs typeface="Lato"/>
              </a:rPr>
              <a:t>Paleontology and Quaternary Geology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+mn-lt"/>
                <a:ea typeface="Lato"/>
                <a:cs typeface="Lato"/>
              </a:rPr>
              <a:t>Geodynamic and Sedimentology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+mn-lt"/>
                <a:ea typeface="Lato"/>
                <a:cs typeface="Lato"/>
              </a:rPr>
              <a:t>Petrology, Volcanology, and Geochemistry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+mn-lt"/>
                <a:ea typeface="Lato"/>
                <a:cs typeface="Lato"/>
              </a:rPr>
              <a:t>Applied Geology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Roboto"/>
                <a:cs typeface="Roboto"/>
              </a:rPr>
              <a:t>Engineering Science and Geodetic Innovation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Lato"/>
                <a:cs typeface="Lato"/>
              </a:rPr>
              <a:t>Spatial and Cadaster Systems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Lato"/>
                <a:cs typeface="Lato"/>
              </a:rPr>
              <a:t>Geographic Information Science and Technology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Lato"/>
                <a:cs typeface="Lato"/>
              </a:rPr>
              <a:t>Hydrography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+mn-lt"/>
                <a:ea typeface="Lato"/>
                <a:cs typeface="Lato"/>
              </a:rPr>
              <a:t>Atmospheric Sciences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+mn-lt"/>
                <a:ea typeface="Lato"/>
                <a:cs typeface="Lato"/>
              </a:rPr>
              <a:t>Environmental and Applied Oceanography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60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ITB - ITB">
            <a:extLst>
              <a:ext uri="{FF2B5EF4-FFF2-40B4-BE49-F238E27FC236}">
                <a16:creationId xmlns:a16="http://schemas.microsoft.com/office/drawing/2014/main" id="{606081E2-4231-46F6-B89F-7BCA76E88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2141"/>
          <a:stretch/>
        </p:blipFill>
        <p:spPr bwMode="auto">
          <a:xfrm>
            <a:off x="15" y="8"/>
            <a:ext cx="9143985" cy="278295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34572-0784-43D3-91CB-C44308627825}"/>
              </a:ext>
            </a:extLst>
          </p:cNvPr>
          <p:cNvSpPr txBox="1">
            <a:spLocks/>
          </p:cNvSpPr>
          <p:nvPr/>
        </p:nvSpPr>
        <p:spPr>
          <a:xfrm>
            <a:off x="346061" y="3001011"/>
            <a:ext cx="5614060" cy="1839515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dirty="0">
                <a:latin typeface="Avenir Book" panose="02000503020000020003" pitchFamily="2" charset="0"/>
              </a:rPr>
              <a:t>Jalan Ganesa No. 10, Bandung 40132</a:t>
            </a:r>
          </a:p>
          <a:p>
            <a:r>
              <a:rPr lang="en-US" sz="1500" dirty="0">
                <a:latin typeface="Avenir Book" panose="02000503020000020003" pitchFamily="2" charset="0"/>
              </a:rPr>
              <a:t>Phone. (+6222) 2514990, Fax. (+6222) 2514837</a:t>
            </a:r>
          </a:p>
          <a:p>
            <a:r>
              <a:rPr lang="en-US" sz="1500" dirty="0">
                <a:latin typeface="Avenir Book" panose="02000503020000020003" pitchFamily="2" charset="0"/>
              </a:rPr>
              <a:t>E-mail: sisfo@fitb.itb.ac.id</a:t>
            </a:r>
          </a:p>
          <a:p>
            <a:r>
              <a:rPr lang="en-US" sz="1500" dirty="0">
                <a:latin typeface="Avenir Book" panose="02000503020000020003" pitchFamily="2" charset="0"/>
              </a:rPr>
              <a:t>Web: fitb.itb.ac.id</a:t>
            </a:r>
            <a:endParaRPr lang="id-ID" sz="1500" dirty="0">
              <a:latin typeface="Avenir Book" panose="02000503020000020003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79FB92-09A1-49F6-8E82-2F17DC364A6E}"/>
              </a:ext>
            </a:extLst>
          </p:cNvPr>
          <p:cNvSpPr txBox="1">
            <a:spLocks/>
          </p:cNvSpPr>
          <p:nvPr/>
        </p:nvSpPr>
        <p:spPr>
          <a:xfrm>
            <a:off x="346061" y="2980788"/>
            <a:ext cx="7886700" cy="85010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700" b="1" dirty="0">
                <a:solidFill>
                  <a:srgbClr val="0070C0"/>
                </a:solidFill>
                <a:latin typeface="Avenir Book" panose="02000503020000020003" pitchFamily="2" charset="0"/>
              </a:rPr>
              <a:t>More information:</a:t>
            </a:r>
            <a:endParaRPr lang="id-ID" sz="2700" b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FED6D-AB31-4465-931C-110A2933079D}"/>
              </a:ext>
            </a:extLst>
          </p:cNvPr>
          <p:cNvSpPr txBox="1"/>
          <p:nvPr/>
        </p:nvSpPr>
        <p:spPr>
          <a:xfrm>
            <a:off x="5960121" y="3208134"/>
            <a:ext cx="1714838" cy="1031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/>
              <a:t>@fitb_itb</a:t>
            </a:r>
          </a:p>
          <a:p>
            <a:pPr>
              <a:lnSpc>
                <a:spcPct val="150000"/>
              </a:lnSpc>
            </a:pPr>
            <a:r>
              <a:rPr lang="en-US" sz="1050"/>
              <a:t>@ITB_FITB</a:t>
            </a:r>
          </a:p>
          <a:p>
            <a:pPr>
              <a:lnSpc>
                <a:spcPct val="150000"/>
              </a:lnSpc>
            </a:pPr>
            <a:r>
              <a:rPr lang="en-US" sz="1050"/>
              <a:t>FITB ITB</a:t>
            </a:r>
          </a:p>
          <a:p>
            <a:pPr>
              <a:lnSpc>
                <a:spcPct val="150000"/>
              </a:lnSpc>
            </a:pPr>
            <a:r>
              <a:rPr lang="en-US" sz="1050" err="1"/>
              <a:t>official.fitb.itb</a:t>
            </a:r>
            <a:endParaRPr lang="en-US" sz="1050"/>
          </a:p>
        </p:txBody>
      </p:sp>
      <p:pic>
        <p:nvPicPr>
          <p:cNvPr id="8196" name="Picture 4" descr="Instagram Logo transparent PNG - StickPNG">
            <a:extLst>
              <a:ext uri="{FF2B5EF4-FFF2-40B4-BE49-F238E27FC236}">
                <a16:creationId xmlns:a16="http://schemas.microsoft.com/office/drawing/2014/main" id="{B49BC897-CD5C-432A-9F78-93BF23D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95" y="3283718"/>
            <a:ext cx="262576" cy="2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witter Logo | The most famous brands and company logos in the world">
            <a:extLst>
              <a:ext uri="{FF2B5EF4-FFF2-40B4-BE49-F238E27FC236}">
                <a16:creationId xmlns:a16="http://schemas.microsoft.com/office/drawing/2014/main" id="{020405F2-9BE7-4708-80F7-C74836391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1642" r="22444" b="1191"/>
          <a:stretch/>
        </p:blipFill>
        <p:spPr bwMode="auto">
          <a:xfrm>
            <a:off x="5532738" y="3617010"/>
            <a:ext cx="228833" cy="2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YouTube Logo | The most famous brands and company logos in the world">
            <a:extLst>
              <a:ext uri="{FF2B5EF4-FFF2-40B4-BE49-F238E27FC236}">
                <a16:creationId xmlns:a16="http://schemas.microsoft.com/office/drawing/2014/main" id="{AD0C00A1-0A27-4745-AD95-97D1D7CC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55" y="3950746"/>
            <a:ext cx="334247" cy="1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356EB75D-277E-4772-85A1-362DF330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87" y="4256891"/>
            <a:ext cx="223589" cy="22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414</Words>
  <Application>Microsoft Office PowerPoint</Application>
  <PresentationFormat>On-screen Show (16:9)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Avenir Book</vt:lpstr>
      <vt:lpstr>Alfa Slab One</vt:lpstr>
      <vt:lpstr>Zilla Slab</vt:lpstr>
      <vt:lpstr>Courier New</vt:lpstr>
      <vt:lpstr>Calibri</vt:lpstr>
      <vt:lpstr>Zilla Slab SemiBold</vt:lpstr>
      <vt:lpstr>Arial</vt:lpstr>
      <vt:lpstr>Barlow</vt:lpstr>
      <vt:lpstr>Barlow Medium</vt:lpstr>
      <vt:lpstr>Wingdings</vt:lpstr>
      <vt:lpstr>Titillium Web</vt:lpstr>
      <vt:lpstr>Simple Light</vt:lpstr>
      <vt:lpstr>PowerPoint Presentation</vt:lpstr>
      <vt:lpstr>Institut Teknologi Bandung (ITB) </vt:lpstr>
      <vt:lpstr>PowerPoint Presentation</vt:lpstr>
      <vt:lpstr>PowerPoint Presentation</vt:lpstr>
      <vt:lpstr>Lecturer : graduated from the country (N=109)</vt:lpstr>
      <vt:lpstr>Undergraduate Programs</vt:lpstr>
      <vt:lpstr>PowerPoint Presentation</vt:lpstr>
      <vt:lpstr>Research Groups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Astin Nurdiana</cp:lastModifiedBy>
  <cp:revision>3</cp:revision>
  <dcterms:modified xsi:type="dcterms:W3CDTF">2025-12-12T13:33:45Z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2025-12-12T07:41:20Z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35c3e807-7112-4448-9022-607d1f3d4f21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